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D9E05-BD2B-A67A-94B1-FBC2D10EC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A14919-19F3-9FE2-9A08-631E8011E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A80AF8-C6FA-247D-B180-41E5AAB5D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3AF0-B551-4896-AFA4-EDD43A1AB187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A72843-06D1-9445-C823-27E6EF69D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5E5397-701C-CF54-C680-C18D6C1F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8264-DA4A-4932-A9E8-018497CC68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017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A67381-094A-ADF4-1FFB-9E2C6E2AC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72D9C1-B814-C1FD-0E9B-B7EE3DD952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E2F1B9-3D4D-B5FF-5A27-E29A12A12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3AF0-B551-4896-AFA4-EDD43A1AB187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367B69-3C2D-208C-EB7F-4F749968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52D555-1BCC-76C7-CF46-1571FCE7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8264-DA4A-4932-A9E8-018497CC68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3847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50257D-3CB7-581E-0858-296EF7E09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00D1136-469E-E95F-EE5C-08662D2EC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027276-87F9-A5D8-11C8-50E24F992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3AF0-B551-4896-AFA4-EDD43A1AB187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A9963B-D28B-634D-390C-8B574D6BA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0656D2-847D-E422-0961-0B5E3B40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8264-DA4A-4932-A9E8-018497CC68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13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61F6C-DCDF-A9EE-35DA-7F69783D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20C065-4FFE-B128-2795-85C971270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654E9B-4205-7C8E-FD80-CC489C67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3AF0-B551-4896-AFA4-EDD43A1AB187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4B1438-443C-B1F6-9846-90CCC1AF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E9A98B-D06B-502E-7789-BDE21CAB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8264-DA4A-4932-A9E8-018497CC68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511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4AA596-5CEF-A32A-802B-DD4B24A2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20E347-1C46-DB48-5639-AD6E6895D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A81D68-90C2-0702-88A3-86BC2499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3AF0-B551-4896-AFA4-EDD43A1AB187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4B66E2-41BC-7B7F-CA90-6D75EB404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8A2DCC-5EE3-FC94-EE1C-7F2BB7F0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8264-DA4A-4932-A9E8-018497CC68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9689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A3BF2F-377F-1FC4-F8FF-2C758AE7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4E9030-B285-6682-AB2A-C3632896A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D8EB336-5E10-9F37-22C4-EFE5A53E3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EF53F62-5EA5-094D-7A27-91D3EF6E5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3AF0-B551-4896-AFA4-EDD43A1AB187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C72BDE8-60F2-0DA4-9E4E-DB5FB7B47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003291-B025-A3FA-FF33-E2F9BB99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8264-DA4A-4932-A9E8-018497CC68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68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79766-0C85-F6D6-4311-0124F9DAA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BF38CC-DCD5-8E28-49FF-DDB4BCFAC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6D06D4-6EC7-4080-B556-B144DCE47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E6EDCD9-F1B4-B21D-48B5-B4BC09B597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88D6F04-A19F-77B7-954B-2B4A4876B6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5B7AAAC-5E71-2CE4-9E82-61E61ED9F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3AF0-B551-4896-AFA4-EDD43A1AB187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1390929-1156-80D3-A9C0-374B14E2D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BFF7CE3-57C0-91F1-5E6A-C52D41DE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8264-DA4A-4932-A9E8-018497CC68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924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C8C767-D997-15BC-F137-82FCCF70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3F33A4D-A49C-A2F9-BE56-A6F39714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3AF0-B551-4896-AFA4-EDD43A1AB187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27EE310-C7F1-0D96-0DBF-344A0582B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3AB8232-3B20-852E-60A0-91B4F7EA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8264-DA4A-4932-A9E8-018497CC68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176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18FA1D1-C3D7-1A91-B61B-525EB42EC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3AF0-B551-4896-AFA4-EDD43A1AB187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78ED5AC-F0F8-7FF6-CB51-FF8F28D91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5E5D2A-A7E7-561F-A617-B6DDD3B8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8264-DA4A-4932-A9E8-018497CC68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846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90DB3C-2A6E-A008-3CAA-4D8EBA68F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ECE6F1-B91A-2330-6720-5FA18BE56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CD72D3-6603-620C-D869-EADA7AC68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153B3E-FFD5-FC8F-704D-7A96DE70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3AF0-B551-4896-AFA4-EDD43A1AB187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5F629C-18DA-FC33-C363-3656494EB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AC18656-C3B0-0596-7E31-D6D0015C2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8264-DA4A-4932-A9E8-018497CC68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7621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6B508-9E3C-49AC-8EC5-7A34002F6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149FF2C-4131-3D9C-1998-5233220628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65C6E5-1FBA-3E8D-F503-8C3F0DB5E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9B4044C-2B34-18AC-2B70-5FEE63F1F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3AF0-B551-4896-AFA4-EDD43A1AB187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B79844-CCF8-9076-E337-5A8FA61B9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2ACB97-BDAD-C76F-4BBB-51B00BD3B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8264-DA4A-4932-A9E8-018497CC68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523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7FF2D0-42F3-8352-816F-7E02556F0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628B01-A6FA-027A-2957-76316DA93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C593F3-1737-04C9-2F15-3C04AD7A0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D3AF0-B551-4896-AFA4-EDD43A1AB187}" type="datetimeFigureOut">
              <a:rPr lang="pt-BR" smtClean="0"/>
              <a:t>25/03/2025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9F4DF4-8D4F-D53B-E290-2CC89FCBF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AF7536-680E-9C21-976D-A0AD384CD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58264-DA4A-4932-A9E8-018497CC68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359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23669-08BF-DB5D-889B-C3A79C98D4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Power BI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DF88D1-730F-FB00-4A77-80EADB8FB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Professor: João Keslei</a:t>
            </a:r>
          </a:p>
        </p:txBody>
      </p:sp>
    </p:spTree>
    <p:extLst>
      <p:ext uri="{BB962C8B-B14F-4D97-AF65-F5344CB8AC3E}">
        <p14:creationId xmlns:p14="http://schemas.microsoft.com/office/powerpoint/2010/main" val="1111131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9D2F0A-FE1C-133D-615C-565AF5DC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Aqui tenho o Id da loja, porém não sei que loja é.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8E5F68D-DA44-C9E4-6F15-F5E45A433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8427"/>
            <a:ext cx="10515600" cy="252114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2FBE19-A098-5829-19AD-7096D0B6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23" y="4689573"/>
            <a:ext cx="3414204" cy="66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14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640AEAF-F17D-F54E-68E0-BD530999D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1123" y="1253331"/>
            <a:ext cx="7358982" cy="435133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3DEA74A-C10F-5839-FEA9-49D1C9FBBCA7}"/>
              </a:ext>
            </a:extLst>
          </p:cNvPr>
          <p:cNvSpPr txBox="1"/>
          <p:nvPr/>
        </p:nvSpPr>
        <p:spPr>
          <a:xfrm>
            <a:off x="479395" y="2397948"/>
            <a:ext cx="32314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 por enquanto estou trabalhando apenas com uma tabela.</a:t>
            </a:r>
          </a:p>
        </p:txBody>
      </p:sp>
    </p:spTree>
    <p:extLst>
      <p:ext uri="{BB962C8B-B14F-4D97-AF65-F5344CB8AC3E}">
        <p14:creationId xmlns:p14="http://schemas.microsoft.com/office/powerpoint/2010/main" val="4093651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BAD420-2469-C212-F168-2A6407C7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Então vamos trabalhar com 2 tabelas, Base de vendas e cadastro da loja.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B25C92D-3EAA-4147-0A49-D9E3EBAF8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977" y="2029916"/>
            <a:ext cx="10515600" cy="279816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6F6C750-5AAA-B88B-04A3-42B6B4F48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238" y="4544210"/>
            <a:ext cx="1746450" cy="62310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4EB337B-5E82-09C7-F5E4-EE9F9FC5156D}"/>
              </a:ext>
            </a:extLst>
          </p:cNvPr>
          <p:cNvSpPr txBox="1"/>
          <p:nvPr/>
        </p:nvSpPr>
        <p:spPr>
          <a:xfrm>
            <a:off x="2157273" y="5246703"/>
            <a:ext cx="5770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Olha o que acontece se eu apenas acrescentar o dados “Cidade”.</a:t>
            </a:r>
          </a:p>
        </p:txBody>
      </p:sp>
    </p:spTree>
    <p:extLst>
      <p:ext uri="{BB962C8B-B14F-4D97-AF65-F5344CB8AC3E}">
        <p14:creationId xmlns:p14="http://schemas.microsoft.com/office/powerpoint/2010/main" val="2818253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69A5B2-7420-1F74-3BAC-20727DCD1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Antes de criar os relacionamentos precisão entender uma coisa.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8199F07-80B0-C712-6642-6B334CC8D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7489"/>
            <a:ext cx="10515600" cy="991044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054F9D3-E3FF-5AC0-56DA-6A2495F604BC}"/>
              </a:ext>
            </a:extLst>
          </p:cNvPr>
          <p:cNvSpPr txBox="1"/>
          <p:nvPr/>
        </p:nvSpPr>
        <p:spPr>
          <a:xfrm>
            <a:off x="838200" y="3719468"/>
            <a:ext cx="3169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Representa registros históricos, por exemplo Base de Vendas, que é uma tabela gigante com o histórico de vendas.</a:t>
            </a:r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A49023E7-E8F3-F415-390C-A05D6798DE16}"/>
              </a:ext>
            </a:extLst>
          </p:cNvPr>
          <p:cNvSpPr/>
          <p:nvPr/>
        </p:nvSpPr>
        <p:spPr>
          <a:xfrm>
            <a:off x="2006353" y="2902998"/>
            <a:ext cx="390618" cy="6923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D617781-5151-23AD-F821-23748B0B5CB2}"/>
              </a:ext>
            </a:extLst>
          </p:cNvPr>
          <p:cNvSpPr txBox="1"/>
          <p:nvPr/>
        </p:nvSpPr>
        <p:spPr>
          <a:xfrm>
            <a:off x="5948038" y="3719468"/>
            <a:ext cx="46163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São também chamadas de tabelas Dimensão, que representam o cadastro de alguma coisa, geralmente menores.</a:t>
            </a:r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425F200C-028C-FFDF-0FD4-B33574ADD3B5}"/>
              </a:ext>
            </a:extLst>
          </p:cNvPr>
          <p:cNvSpPr/>
          <p:nvPr/>
        </p:nvSpPr>
        <p:spPr>
          <a:xfrm>
            <a:off x="7865614" y="2902998"/>
            <a:ext cx="390618" cy="6923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5E2DF7D-3A7C-A64A-1B06-8D980D719B2D}"/>
              </a:ext>
            </a:extLst>
          </p:cNvPr>
          <p:cNvSpPr txBox="1"/>
          <p:nvPr/>
        </p:nvSpPr>
        <p:spPr>
          <a:xfrm>
            <a:off x="3107184" y="5974672"/>
            <a:ext cx="461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 uma tabela complementa a outra.</a:t>
            </a:r>
          </a:p>
        </p:txBody>
      </p:sp>
    </p:spTree>
    <p:extLst>
      <p:ext uri="{BB962C8B-B14F-4D97-AF65-F5344CB8AC3E}">
        <p14:creationId xmlns:p14="http://schemas.microsoft.com/office/powerpoint/2010/main" val="890019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F220A6-7090-BE11-BC50-BA1EF870B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076"/>
            <a:ext cx="10515600" cy="104186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t-BR" dirty="0"/>
              <a:t>As tabelas vão ter uma coluna em comum, que são as chaves primarias e as chaves estrangeiras, que são os dados em comum para ser feito o relacionamento.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909A58-5523-03D4-0943-1603D6CA4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146" y="1390635"/>
            <a:ext cx="7653707" cy="481249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F848CDA-4007-0FDD-65A4-1C6912F26571}"/>
              </a:ext>
            </a:extLst>
          </p:cNvPr>
          <p:cNvSpPr txBox="1"/>
          <p:nvPr/>
        </p:nvSpPr>
        <p:spPr>
          <a:xfrm>
            <a:off x="5421875" y="4381690"/>
            <a:ext cx="45009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/>
              <a:t>Para organizar, colocar as tabelas Caraterísticas em cima e a tabela fato embaixo</a:t>
            </a:r>
          </a:p>
        </p:txBody>
      </p:sp>
    </p:spTree>
    <p:extLst>
      <p:ext uri="{BB962C8B-B14F-4D97-AF65-F5344CB8AC3E}">
        <p14:creationId xmlns:p14="http://schemas.microsoft.com/office/powerpoint/2010/main" val="3636905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26093AE-E3E5-F563-DE57-005B5AFC1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289" y="618262"/>
            <a:ext cx="6174161" cy="545979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BE0688F-6E3B-ED53-A931-E61E095F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303" y="618262"/>
            <a:ext cx="3000153" cy="284487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018F1B6-9E95-E41D-C577-F49346D19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287" y="3429000"/>
            <a:ext cx="5867169" cy="264905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EC2866B-4CF0-5B5E-07E4-D779BCB28939}"/>
              </a:ext>
            </a:extLst>
          </p:cNvPr>
          <p:cNvSpPr txBox="1"/>
          <p:nvPr/>
        </p:nvSpPr>
        <p:spPr>
          <a:xfrm>
            <a:off x="5095783" y="3915052"/>
            <a:ext cx="5122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Basta arrastar a coluna para a outra, lembrando que não precisam ter o mesmo nome e sim os mesmos dados.</a:t>
            </a:r>
          </a:p>
        </p:txBody>
      </p:sp>
    </p:spTree>
    <p:extLst>
      <p:ext uri="{BB962C8B-B14F-4D97-AF65-F5344CB8AC3E}">
        <p14:creationId xmlns:p14="http://schemas.microsoft.com/office/powerpoint/2010/main" val="477605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3950A66-7F61-36B6-AE67-3B6D20CAA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280" y="1097656"/>
            <a:ext cx="6068392" cy="4351338"/>
          </a:xfr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5672680-B20D-0558-FF39-E76ACD4FBB8D}"/>
              </a:ext>
            </a:extLst>
          </p:cNvPr>
          <p:cNvSpPr/>
          <p:nvPr/>
        </p:nvSpPr>
        <p:spPr>
          <a:xfrm>
            <a:off x="994299" y="3027285"/>
            <a:ext cx="790113" cy="4017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F67A9A8-4155-CC7E-36D0-7B2BA9945E41}"/>
              </a:ext>
            </a:extLst>
          </p:cNvPr>
          <p:cNvSpPr txBox="1"/>
          <p:nvPr/>
        </p:nvSpPr>
        <p:spPr>
          <a:xfrm>
            <a:off x="3240349" y="3622090"/>
            <a:ext cx="2559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É criado automaticamente o relacionamento.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8E385DC-FD6B-C791-74B2-5582414B6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485" y="2183906"/>
            <a:ext cx="5396511" cy="19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0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51CF196-8EE9-0ADC-9A99-03B45EED3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639199"/>
            <a:ext cx="5747184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7A2C413-6EF6-A07B-E40C-CC019B3A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7" y="2047572"/>
            <a:ext cx="5701492" cy="360750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2F2E82E-3CB4-FF40-7A1F-8A0B5A5494D6}"/>
              </a:ext>
            </a:extLst>
          </p:cNvPr>
          <p:cNvSpPr txBox="1"/>
          <p:nvPr/>
        </p:nvSpPr>
        <p:spPr>
          <a:xfrm>
            <a:off x="3696097" y="482742"/>
            <a:ext cx="4436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Vendas Por Marca</a:t>
            </a:r>
          </a:p>
        </p:txBody>
      </p:sp>
    </p:spTree>
    <p:extLst>
      <p:ext uri="{BB962C8B-B14F-4D97-AF65-F5344CB8AC3E}">
        <p14:creationId xmlns:p14="http://schemas.microsoft.com/office/powerpoint/2010/main" val="2107930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82B99-9BA3-3D95-EFDB-CEB521D8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1484160-9F6D-E808-142E-578C74E5C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8159" y="2020933"/>
            <a:ext cx="2824552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196FC7A-01E3-F555-D8AC-F4C79B564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66" y="2228295"/>
            <a:ext cx="7450778" cy="400424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A0E26E6-CDF7-8A1A-F400-293B2FDB5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259" y="624831"/>
            <a:ext cx="2920452" cy="32069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8D7B-2696-BA8D-0136-C658F8804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333" y="1313895"/>
            <a:ext cx="1095375" cy="251786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D4DF16-FB0F-E9BD-405D-4802B33E4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4431" y="1708407"/>
            <a:ext cx="6572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07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66D112C-14C7-FA91-D4A2-B760C4FFF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738" y="1660123"/>
            <a:ext cx="5344432" cy="394454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04326A8-5E3C-D027-CFC0-1991FF26D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76" y="1822338"/>
            <a:ext cx="5480968" cy="321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97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C3E8E-5D51-383A-8E4A-9495A0FF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pPr algn="ctr"/>
            <a:r>
              <a:rPr lang="pt-BR" dirty="0"/>
              <a:t>Juntando dados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62E91D4-93B7-26B7-D24C-FD4FBE65E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764" y="1509327"/>
            <a:ext cx="8280472" cy="4983548"/>
          </a:xfr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7CE4074-C01C-DD85-BEC5-2AF16B83999A}"/>
              </a:ext>
            </a:extLst>
          </p:cNvPr>
          <p:cNvSpPr txBox="1">
            <a:spLocks/>
          </p:cNvSpPr>
          <p:nvPr/>
        </p:nvSpPr>
        <p:spPr>
          <a:xfrm>
            <a:off x="4540188" y="4894324"/>
            <a:ext cx="6707820" cy="9086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Por Padrão o Power BI faz os relacionamentos, porém não é aconselhável dessa forma, então vamos excluir os relacionamentos.</a:t>
            </a:r>
          </a:p>
        </p:txBody>
      </p:sp>
    </p:spTree>
    <p:extLst>
      <p:ext uri="{BB962C8B-B14F-4D97-AF65-F5344CB8AC3E}">
        <p14:creationId xmlns:p14="http://schemas.microsoft.com/office/powerpoint/2010/main" val="345582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0B24E-18F6-6B7F-1B05-4E275886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Eu quero ver de cada loja quantas unidades vendeu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CE07294-B4F8-6315-9167-DC4721880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658" y="2499696"/>
            <a:ext cx="3884720" cy="1858608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/>
              <a:t>Eu vou em exibição de relatório e escolher algum gráfico.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B10FB77-5E66-4ED3-8923-01B8E59E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937" y="1852258"/>
            <a:ext cx="3420168" cy="3755357"/>
          </a:xfrm>
          <a:prstGeom prst="rect">
            <a:avLst/>
          </a:prstGeom>
        </p:spPr>
      </p:pic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3D11A66E-E147-45FE-85BA-DBB3DBEE8C9C}"/>
              </a:ext>
            </a:extLst>
          </p:cNvPr>
          <p:cNvSpPr/>
          <p:nvPr/>
        </p:nvSpPr>
        <p:spPr>
          <a:xfrm>
            <a:off x="6711884" y="2121031"/>
            <a:ext cx="716437" cy="461913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501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93F922C-A97C-93A9-5828-ADB2757E8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019" y="954530"/>
            <a:ext cx="8182120" cy="3149173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B2E8C75-0FB4-BA2C-3075-371CF09C8AB4}"/>
              </a:ext>
            </a:extLst>
          </p:cNvPr>
          <p:cNvSpPr txBox="1"/>
          <p:nvPr/>
        </p:nvSpPr>
        <p:spPr>
          <a:xfrm>
            <a:off x="3773010" y="434642"/>
            <a:ext cx="302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Matriz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89FC17E-16EA-8C1F-0E35-8E7DD5BAB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597" y="4103703"/>
            <a:ext cx="1867396" cy="260374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FF4F37E-E95F-901A-7510-9BEA3F79412D}"/>
              </a:ext>
            </a:extLst>
          </p:cNvPr>
          <p:cNvSpPr txBox="1"/>
          <p:nvPr/>
        </p:nvSpPr>
        <p:spPr>
          <a:xfrm>
            <a:off x="2618913" y="4492101"/>
            <a:ext cx="2823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Será exibido 3 campos para eu colocar os valores, das linhas que vai ser uma loja abaixo da outra e a coluna das vendas.</a:t>
            </a:r>
          </a:p>
        </p:txBody>
      </p:sp>
    </p:spTree>
    <p:extLst>
      <p:ext uri="{BB962C8B-B14F-4D97-AF65-F5344CB8AC3E}">
        <p14:creationId xmlns:p14="http://schemas.microsoft.com/office/powerpoint/2010/main" val="2999529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2D69CF5-6AA7-B3C1-3A18-E00800F6B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1106" y="1133167"/>
            <a:ext cx="5288395" cy="435133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514AB62-0BC2-B6A8-C533-974F689C48E7}"/>
              </a:ext>
            </a:extLst>
          </p:cNvPr>
          <p:cNvSpPr txBox="1"/>
          <p:nvPr/>
        </p:nvSpPr>
        <p:spPr>
          <a:xfrm>
            <a:off x="1242874" y="1677880"/>
            <a:ext cx="2734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Basta arrastar os dados para os campos.</a:t>
            </a:r>
          </a:p>
        </p:txBody>
      </p:sp>
      <p:sp>
        <p:nvSpPr>
          <p:cNvPr id="7" name="Seta: Curva para a Esquerda 6">
            <a:extLst>
              <a:ext uri="{FF2B5EF4-FFF2-40B4-BE49-F238E27FC236}">
                <a16:creationId xmlns:a16="http://schemas.microsoft.com/office/drawing/2014/main" id="{58597410-CBA2-6578-0A6C-55FD4CF4DF51}"/>
              </a:ext>
            </a:extLst>
          </p:cNvPr>
          <p:cNvSpPr/>
          <p:nvPr/>
        </p:nvSpPr>
        <p:spPr>
          <a:xfrm>
            <a:off x="9552372" y="2181579"/>
            <a:ext cx="1651247" cy="3302926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B99A8C6-5710-126F-61E1-75A3C7F90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47" y="2591047"/>
            <a:ext cx="39528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2DEB23-6D6E-A9A7-4134-E5A70552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Podemos nas configurações aumentar a letra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060322B-36D2-C11C-DB25-F55873E5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8621" y="1825625"/>
            <a:ext cx="7994757" cy="4351338"/>
          </a:xfrm>
        </p:spPr>
      </p:pic>
    </p:spTree>
    <p:extLst>
      <p:ext uri="{BB962C8B-B14F-4D97-AF65-F5344CB8AC3E}">
        <p14:creationId xmlns:p14="http://schemas.microsoft.com/office/powerpoint/2010/main" val="2950150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EC501E6-177C-A48A-09BE-26A542131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1575"/>
            <a:ext cx="10515600" cy="3959437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107B3FC-B8EC-0BA8-439C-3B3A11D1D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7872" y="5672833"/>
            <a:ext cx="993884" cy="230820"/>
          </a:xfrm>
          <a:prstGeom prst="rect">
            <a:avLst/>
          </a:prstGeom>
        </p:spPr>
      </p:pic>
      <p:sp>
        <p:nvSpPr>
          <p:cNvPr id="8" name="Seta: Curva para a Esquerda 7">
            <a:extLst>
              <a:ext uri="{FF2B5EF4-FFF2-40B4-BE49-F238E27FC236}">
                <a16:creationId xmlns:a16="http://schemas.microsoft.com/office/drawing/2014/main" id="{D270C986-907B-FAAF-37DA-BD43594D06E4}"/>
              </a:ext>
            </a:extLst>
          </p:cNvPr>
          <p:cNvSpPr/>
          <p:nvPr/>
        </p:nvSpPr>
        <p:spPr>
          <a:xfrm>
            <a:off x="11353800" y="4376695"/>
            <a:ext cx="488272" cy="1429305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FECF9584-1C36-96AF-90E6-F9BD4DB1390D}"/>
              </a:ext>
            </a:extLst>
          </p:cNvPr>
          <p:cNvSpPr/>
          <p:nvPr/>
        </p:nvSpPr>
        <p:spPr>
          <a:xfrm>
            <a:off x="3542190" y="1917577"/>
            <a:ext cx="426128" cy="4527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17AF9D8-7680-DB18-7B3C-CB2981517CC6}"/>
              </a:ext>
            </a:extLst>
          </p:cNvPr>
          <p:cNvSpPr txBox="1"/>
          <p:nvPr/>
        </p:nvSpPr>
        <p:spPr>
          <a:xfrm>
            <a:off x="2867487" y="538416"/>
            <a:ext cx="58681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Basta arrastar </a:t>
            </a:r>
            <a:r>
              <a:rPr lang="pt-BR" sz="2800" dirty="0" err="1"/>
              <a:t>Qtd</a:t>
            </a:r>
            <a:r>
              <a:rPr lang="pt-BR" sz="2800" dirty="0"/>
              <a:t>. Vendida, que já vai ser automaticamente preenchido.</a:t>
            </a:r>
          </a:p>
        </p:txBody>
      </p:sp>
    </p:spTree>
    <p:extLst>
      <p:ext uri="{BB962C8B-B14F-4D97-AF65-F5344CB8AC3E}">
        <p14:creationId xmlns:p14="http://schemas.microsoft.com/office/powerpoint/2010/main" val="919152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38B95-C6B7-C9C6-4B6E-98812431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Eu quero acrescentar o total das Vendas ou quantidade vendida.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816E8EA-D4ED-BFA1-6AF0-3633C71A9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182" y="1988964"/>
            <a:ext cx="3777936" cy="288007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498D16B-B696-EBB4-4B51-B12516F9D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71" y="1760067"/>
            <a:ext cx="6910283" cy="333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7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F758DBC-15AD-C46E-76D2-47D011AA0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628" y="248574"/>
            <a:ext cx="7844487" cy="3331986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020EAC6-1D13-3B79-65DC-12289530E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580560"/>
            <a:ext cx="8170416" cy="3104652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B73E00F9-223B-1312-0CF2-900CC2127020}"/>
              </a:ext>
            </a:extLst>
          </p:cNvPr>
          <p:cNvSpPr/>
          <p:nvPr/>
        </p:nvSpPr>
        <p:spPr>
          <a:xfrm>
            <a:off x="9152878" y="6320901"/>
            <a:ext cx="1118586" cy="3643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B3A838-0957-976F-EA37-B490FBDFEA60}"/>
              </a:ext>
            </a:extLst>
          </p:cNvPr>
          <p:cNvSpPr txBox="1"/>
          <p:nvPr/>
        </p:nvSpPr>
        <p:spPr>
          <a:xfrm>
            <a:off x="772357" y="4350058"/>
            <a:ext cx="2121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Não quero mostrar unidades, quero o valor total, basta ir em formatar seu visual e colocar nenhum.</a:t>
            </a:r>
          </a:p>
        </p:txBody>
      </p:sp>
    </p:spTree>
    <p:extLst>
      <p:ext uri="{BB962C8B-B14F-4D97-AF65-F5344CB8AC3E}">
        <p14:creationId xmlns:p14="http://schemas.microsoft.com/office/powerpoint/2010/main" val="32846620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319</Words>
  <Application>Microsoft Office PowerPoint</Application>
  <PresentationFormat>Widescreen</PresentationFormat>
  <Paragraphs>26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do Office</vt:lpstr>
      <vt:lpstr>Power BI</vt:lpstr>
      <vt:lpstr>Juntando dados</vt:lpstr>
      <vt:lpstr>Eu quero ver de cada loja quantas unidades vendeu</vt:lpstr>
      <vt:lpstr>Apresentação do PowerPoint</vt:lpstr>
      <vt:lpstr>Apresentação do PowerPoint</vt:lpstr>
      <vt:lpstr>Podemos nas configurações aumentar a letra</vt:lpstr>
      <vt:lpstr>Apresentação do PowerPoint</vt:lpstr>
      <vt:lpstr>Eu quero acrescentar o total das Vendas ou quantidade vendida.</vt:lpstr>
      <vt:lpstr>Apresentação do PowerPoint</vt:lpstr>
      <vt:lpstr>Aqui tenho o Id da loja, porém não sei que loja é.</vt:lpstr>
      <vt:lpstr>Apresentação do PowerPoint</vt:lpstr>
      <vt:lpstr>Então vamos trabalhar com 2 tabelas, Base de vendas e cadastro da loja.</vt:lpstr>
      <vt:lpstr>Antes de criar os relacionamentos precisão entender uma coisa.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</dc:title>
  <dc:creator>Joao Keslei Carvalho Viana</dc:creator>
  <cp:lastModifiedBy>Joao Keslei Carvalho Viana</cp:lastModifiedBy>
  <cp:revision>7</cp:revision>
  <dcterms:created xsi:type="dcterms:W3CDTF">2025-03-24T19:43:06Z</dcterms:created>
  <dcterms:modified xsi:type="dcterms:W3CDTF">2025-03-25T11:21:32Z</dcterms:modified>
</cp:coreProperties>
</file>